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36" r:id="rId80"/>
    <p:sldId id="337" r:id="rId81"/>
    <p:sldId id="326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5938-5665-70FC-59F3-2669CF2C2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AF3277-AA3D-5B60-AFB4-E2DFFA6B7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BC0F93-3A81-CC09-86D6-7AD12CC3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C1EAC-EB1F-14C6-1941-710B6B40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97648D-33BF-0332-467B-420E5FCC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32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C1FC9-E70D-6FC6-0405-A60841AF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39D597-D7A2-2D5E-020E-D7D3825E8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E0C92-C617-A095-B715-392C7C0C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79AB5-8A16-5816-5BAB-097C0B9B8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69C593-9CC1-4670-61FD-CFE99D67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2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579A32-1B85-6953-8C16-44B61769D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6D2767-C868-E1D8-0EB7-82CB227CD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BAD969-9A81-0231-9E6C-01141EA1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A8CC06-372B-9A87-4816-332763A6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31F308-8255-6309-B767-B7EEDCA3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2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ED59-5C1D-31D7-B3C2-4B692C5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7C398-78FE-0B32-9DA1-96AFC6F15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B1AB5F-5502-60AA-EDE3-C2131132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B2033-2A02-D884-6DBC-DCD3348B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B8080-C230-54A0-09ED-C576FBC8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83DB5-13ED-E77A-063E-AF852A9F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B1611-D27C-2D03-9D66-501A1347C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A15AF-3300-38C1-7038-F1AEC48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38B06-9AE9-6F51-61ED-CE2B13C3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E251D-A4B6-9A0B-E140-50C791CF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D909F-69D7-7DA6-98BF-44231AD8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C885A-954C-88FF-481B-985E3F736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767E1E-1357-D8DF-BCCA-9F4992945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0341B-A9B5-E46C-B4D9-4A1E8284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C5509-2185-A157-9A62-2C8465AA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27CACA-CCC4-E90A-A440-003F6175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D3091-07AA-C7C3-6538-13479533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8D054B-EE21-D327-9A7A-A42ADEB1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BF6D6C-D7EA-32D9-87EC-18D4C275A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616085-8940-BD53-0447-F8B21C0C0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68C9A4-AE8D-D934-AB51-FAD345E6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3FEDEB-6E25-4FA6-36AF-35CC7600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34E1B0-7298-AB2D-8259-A31F1D7D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886F10-55A9-D714-663C-745ABD48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8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1CCBC-E359-A942-9D05-357F3D94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8BE06C-9CB6-97E9-6F78-E20872C0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2AE43-F6C7-8A77-B959-AF4D1765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CC5A13-C8CF-916D-1464-846B9F79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7E5A25-2A61-94BA-1D79-573CBBA1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AD393-0CE2-8F72-E96C-4B194756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74F30B-17EF-2EEE-6421-DBA8C09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3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8E056-7FFD-2155-991C-ED0BFBD5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BA95D-2BED-2075-C8FD-063B0439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31FE9E-1AE5-5E7B-B696-DCA907E22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78B2F3-F03F-2F60-FDDF-EF8EBF85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34FCA0-2518-20B2-8BAC-29FFEEBE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D48B8A-A074-F19C-C567-30A42DAF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1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9ECC-258D-A3D8-0AC1-FCCF0E99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7897FD-C478-B11E-861C-2E8502C11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BCBC34-F641-5EC7-84C0-112A42FC9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AFC18-4A78-96A1-70D9-E4BA6929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61BB9D-1E7E-D6B7-EA6A-06288962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EDA900-67CB-3DD7-A5AF-5DC49145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0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FB1773-D4FB-6594-D9E8-6C88B199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FFC504-E7F6-E3B7-A460-B5DB71DA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B83A5-0F61-F2E8-78F1-64410A6A1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41DE-CE9C-49D8-84C5-FE603BA4C9A8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10080-7392-85C6-2C9B-B697E7115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796DF-88A1-62D8-1523-4F9989564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5D4-5649-4A1D-AF0E-48DB46F3F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8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BF4BAB-CEC7-0390-7C70-D3859C29F9C4}"/>
              </a:ext>
            </a:extLst>
          </p:cNvPr>
          <p:cNvSpPr/>
          <p:nvPr/>
        </p:nvSpPr>
        <p:spPr>
          <a:xfrm>
            <a:off x="894897" y="2135231"/>
            <a:ext cx="10402208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分布式初赛</a:t>
            </a:r>
            <a:r>
              <a:rPr lang="zh-CN" altLang="en-US" sz="88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题库</a:t>
            </a:r>
            <a:r>
              <a:rPr lang="en-US" altLang="zh-CN" sz="88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80</a:t>
            </a:r>
            <a:r>
              <a:rPr lang="zh-CN" altLang="en-US" sz="88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道</a:t>
            </a:r>
            <a:endParaRPr lang="zh-CN" altLang="en-US" sz="8800" b="0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6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7AF0-E238-1089-FBFB-84E12987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B7B178-8968-BA6B-8DDA-98A1C20A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603852"/>
            <a:ext cx="10737510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00F2-A502-4593-68CD-1818FE64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AE3BAD-E3DC-8F3D-0369-22F0EDBC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" y="1535266"/>
            <a:ext cx="10836579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6504F-A597-FB19-0548-114D00D94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55BFB-DA39-516D-490B-C9CAE69F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90" y="1159346"/>
            <a:ext cx="1085182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DA95-77BE-D024-7AD3-9411A9EB1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C50EA-8EC6-ADB8-953B-89600E2A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580990"/>
            <a:ext cx="1074513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215E-004F-CD76-5BD4-AD7D00B4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178B8E-B888-D408-9210-F55C5751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1580990"/>
            <a:ext cx="10684166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6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491B-711A-D02B-A457-A1D3D7EC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53D968-1D6E-4B86-1036-BADEECA7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615283"/>
            <a:ext cx="1079847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1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920D3-054C-430D-4CC4-F319E668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09107-DD8C-501F-0845-17D4D40F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1588610"/>
            <a:ext cx="10729890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5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1A9-61AE-BA76-A69B-6C68A12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EFA2B6-99E2-3D7E-946E-8A086ADF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558128"/>
            <a:ext cx="10722269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4AE7-1C2F-87C3-F49E-CDC81BF2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F981A-9961-847E-237E-A3DF4F82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580990"/>
            <a:ext cx="1082133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2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7D8E-D8D1-4CDD-9300-D4A5F5C0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BF4E95-2B4C-1F15-B6D9-A4E2AFCB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1" y="1520024"/>
            <a:ext cx="10828958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BF83215-6905-861A-DFF0-88553D0B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573369"/>
            <a:ext cx="10752752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3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A7DC-A004-AAD6-554E-E95D3EA6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95DEE6-B045-D1BD-2821-A972323A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561938"/>
            <a:ext cx="10798476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3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FD3F5-5BA1-E35F-5F4F-67918752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CBC06D-A7C2-31A3-741B-8707039E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8" y="1516214"/>
            <a:ext cx="10889924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69E8-C68E-2205-F2AF-63FDA9F7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62B9EF-B398-9FE9-0AFF-E9B8F32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1596231"/>
            <a:ext cx="10874682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D109-8094-D6C2-C437-326EF9B6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3C5951-CE63-0A26-33E1-726C1F06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554317"/>
            <a:ext cx="10851820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5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00BF-BCB0-EF84-AF86-D3F2218B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F26607-9B7F-6E55-2682-D57ED6CB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1600041"/>
            <a:ext cx="1084420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8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FFBE-1F54-1FDA-E49A-1CEFB44A1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95B1E6-5AB5-0016-5EFF-93909AD5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588610"/>
            <a:ext cx="10752752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B671-EE3C-4B4B-DCED-3A76290A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1E2AA9-6B4D-B95A-F101-5735E5EF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2" y="1573369"/>
            <a:ext cx="10806096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5A38E-F9DF-43A2-3470-787D65A4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516A1-EE0E-0EC7-FAFD-F798ADC2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8" y="1584800"/>
            <a:ext cx="10889924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E784-C22F-832D-41A6-66C30319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1C32FE-CAFE-F9C3-996F-D2049A75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1" y="1520024"/>
            <a:ext cx="10828958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0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DF69-7F90-9F75-07CE-A86417E2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86E7E1-86D9-7C16-D360-9A4A2EEA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512404"/>
            <a:ext cx="10722269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3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237AB72-5050-010B-A286-30CD5EB8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550507"/>
            <a:ext cx="10790855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4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AC22-27CE-C97B-9B6D-C537922A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A67DC6-D059-A488-5BB8-7A6310B6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2" y="1630524"/>
            <a:ext cx="1080609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5CDEF-58CC-F637-70A6-0A1D4E82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E20C4C-CA78-9ECD-3AA1-4907D168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481921"/>
            <a:ext cx="10821338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9A2B6-B823-C498-935A-43D3CBD3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33383A-2895-79BE-6DCF-B1D81230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554317"/>
            <a:ext cx="10798476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3E42-4717-FDBA-D184-92CC6E66B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2AEC8B-5A70-1F97-961C-C92D567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603852"/>
            <a:ext cx="10752752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4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DC78-DBFE-1939-C70E-45BB66B4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2CAF6-EAAF-4CE3-8776-D1268388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1580990"/>
            <a:ext cx="10767993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83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EEAA6-C527-B933-BEE9-24E98D9D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B202F9-B4F4-A767-3F21-7B952621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1603852"/>
            <a:ext cx="1078323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1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45A9-0F00-D52E-379C-BE043479F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9D6F12-A8AD-FD0A-E89B-C03C7478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611472"/>
            <a:ext cx="10737510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5946-A171-6B3B-169C-695886E4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10D6B-2E31-3860-0379-276F6E9B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1649576"/>
            <a:ext cx="10760372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12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01CDB-925A-800B-CDB3-51B1D1350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64B89D-F2B9-5803-0706-660B87AB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1626714"/>
            <a:ext cx="10729890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8AB3-0022-2E37-A3A9-B0839609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1302DE-2868-B10F-02C1-466FD5B8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1607662"/>
            <a:ext cx="10775614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5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48AB-D369-1803-42C9-CA405301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916C32-C57D-0ACA-D3B5-885864E6E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516214"/>
            <a:ext cx="10798476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2184-1DD8-1A7A-8E48-4E3E455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E40B26-4100-74E2-BA31-77B9B1AE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1615283"/>
            <a:ext cx="10783234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78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70E3-BD75-748A-91C4-A3D99A8E9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C8D96C-2983-D1AD-385B-420A1274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1641955"/>
            <a:ext cx="10729890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0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E350-800A-CB9A-1506-0E65BE73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ED6EEF-EF32-3E55-4A78-9C1C0EF1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561938"/>
            <a:ext cx="1079085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4169-A20E-3B6B-1594-A6BA7CF2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E6D5A6-FE1C-10D6-B648-EC5B024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1577179"/>
            <a:ext cx="10775614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8C6B-9CE8-3E3A-1B1A-A384C6B3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9C71D7-A615-FB0A-DB1F-F81C2AE5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1527645"/>
            <a:ext cx="10859441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17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D8405-C31F-C804-5AEC-56CA0163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77154-779F-6230-4064-E738404B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584800"/>
            <a:ext cx="1075275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91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0EC1-7437-0CC7-53C7-D59748744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60DEE-BF14-70A0-79A0-52130B91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569559"/>
            <a:ext cx="1075275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66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EA25-1150-6833-5599-582D4C13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0AA10-01AF-0791-5E3C-FBB36FCD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2" y="1474300"/>
            <a:ext cx="10806096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6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A9A98-A026-0EFD-2587-C8315227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44EEAC-FDD8-745A-7174-5AC997C6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1573369"/>
            <a:ext cx="10714649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96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2D64-BD0B-8897-6E07-FDBC0424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4A67DE-2A12-D6A9-141E-7164D5DC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1527645"/>
            <a:ext cx="10950889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0A3E-8840-B510-51D2-A8E5175F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13A681-A288-6F1A-1003-2887DD2F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1539076"/>
            <a:ext cx="1077561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25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16D7-E6A8-4E0C-DD9B-31BFC51C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7BF587-430A-FE85-1B88-040CC69C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1588610"/>
            <a:ext cx="10684166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8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174B-BC67-0AF0-9B3C-ED02448E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31779C-0E09-5C9B-6873-E5AFA256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7" y="1550507"/>
            <a:ext cx="10920406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35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F9DD-D62D-F8B8-D601-FBD482BF2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C4A03D-7E08-3820-6E0D-9857FF8D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584800"/>
            <a:ext cx="10699407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77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7F07-C47D-2ED9-C1C5-D341C14D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92EA8E-C138-E201-76BB-12B77829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569559"/>
            <a:ext cx="10798476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6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F51F-392E-52EB-CD60-501B4393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763726-3C5F-4989-96B3-2310A7AC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588610"/>
            <a:ext cx="10790855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0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6696-0F66-B215-365A-E1448213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B9297C-27DD-0D46-428B-DAE0DB87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" y="1504783"/>
            <a:ext cx="10813717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33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6EB56-F5CE-ED91-8700-6E42F43E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53462-D2B9-2DE1-9825-F1B62783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554317"/>
            <a:ext cx="108213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1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38D4-1FF5-81F0-A8E0-E2FBE620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ADD77A-9548-F5FD-C043-EB867D0D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573369"/>
            <a:ext cx="10851820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06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65EAF-170E-0E03-BA3C-9B4E2033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3DB695-35C8-371D-12B2-C7B51E4A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1500973"/>
            <a:ext cx="10874682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2B87-ED23-19EE-ADDD-61BBBDAE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F881AC-D04F-8763-BC50-F3494F35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1" y="1546697"/>
            <a:ext cx="10828958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D935-48F6-C63D-D4D8-7C930F1B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8592DE-59F1-C175-F21B-CA652363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603852"/>
            <a:ext cx="10722269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5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E587-72BD-0444-89E6-EB437822C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A027B2-D63B-DFAB-4A74-3196506C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1279974"/>
            <a:ext cx="10714649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5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B6EB-B188-F211-CDD5-EE07723E3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08C842-84D7-393D-C24E-04F8042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1577179"/>
            <a:ext cx="10912786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7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10825-8B14-31BE-2C81-EEE24449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671536-336F-F22B-854C-A7AD349F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2003936"/>
            <a:ext cx="10905165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7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7B2A-51C1-86B4-2BF9-AF8F84F69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0DA7BB-8499-E173-EE0F-FDB76E51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" y="2083953"/>
            <a:ext cx="10813717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E7F5D-8146-8454-BB9B-9C62BF304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655630-258B-39EC-72E7-5C968F8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2163970"/>
            <a:ext cx="10775614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10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0F759-1C06-5CB8-311B-383F886A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5F44C-E509-CBD5-59C3-6300FCB7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" y="2141108"/>
            <a:ext cx="10813717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1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DA2D8-8FC4-9A7A-17BF-9DEEB56C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AB01D-02B4-A70D-AFA6-CCD312FF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2228746"/>
            <a:ext cx="10775614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8AE92-9B85-A68B-4E9B-E554D30C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0A19DE-13B3-92DD-13B8-4537151B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2183022"/>
            <a:ext cx="1073751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45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985B-4FB0-8A01-ABB7-9D972D70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DA81D6-441A-E056-99DF-A36F99FE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2224935"/>
            <a:ext cx="10760372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2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6066-C344-7B6C-B2DC-831107F4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C9166A-7FF4-178E-CD43-44331877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36366"/>
            <a:ext cx="10783234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6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853C-834E-9F97-ED8C-9D4B81C7C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9175EC-7C01-7390-CAD1-7722D451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569559"/>
            <a:ext cx="10722269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08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A5DB-4EA5-A0EA-FCF4-EC07BBDD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71140D-D5C3-2157-040C-9BCF240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2190642"/>
            <a:ext cx="10775614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97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4E7E-8A9C-39E3-A749-A4E83D949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355270-E7F1-15F6-B0CF-51554118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2114436"/>
            <a:ext cx="10844200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1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27ED-9B61-FC39-45C1-D2BF69F51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B5A682-E745-494D-5FD9-063F3641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2099195"/>
            <a:ext cx="10714649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01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9489-8FB5-1C86-FB78-9E8F39DF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155090-74CC-8FF1-68D1-6DFB94E1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2179211"/>
            <a:ext cx="10821338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8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3662-271C-3A9D-F214-B59837B2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11B25C-63F7-0C0B-6D87-691BCE62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2148729"/>
            <a:ext cx="1075275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15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482B0-84F2-D41B-7BD6-B096964B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3BAD7D-989D-80ED-0167-468DE0B1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2175401"/>
            <a:ext cx="10737510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4635-D4B6-AAC1-D845-F09C6A23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CF6F7A-2D64-75CB-638C-652404FF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2183022"/>
            <a:ext cx="10821338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7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7DB50-D410-8D03-88B1-00EE48F1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B3BEF7-37AF-024A-9515-D217C26D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2141108"/>
            <a:ext cx="10775614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1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7B96-8438-6A1D-A904-47AA406C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723AF0-DBB6-B2DD-1B58-B83B4F3F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2148729"/>
            <a:ext cx="10745131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2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5637-1D69-84A0-CB46-5CBBA0DEF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C42BC7-93B4-CB1A-5AED-661FB8CF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2148729"/>
            <a:ext cx="10767993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2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01DD-65B8-F808-59F6-3BDA47CE2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AEB4ED-289B-ED38-8C22-DCD9E374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1580990"/>
            <a:ext cx="1075275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20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57C0-5F3D-99C8-E224-4A247391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CF1A3B-A472-7CBA-6A1A-F1DBE41C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2129677"/>
            <a:ext cx="10745131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2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0810-D005-DD3A-B9C5-8BF07691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0DCBA5-41A2-4A99-33BC-0890AE62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2133487"/>
            <a:ext cx="1082133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BA6A-7C72-7D69-DD53-67AA338A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D6E3B5-522E-E840-0561-1B120F10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1592421"/>
            <a:ext cx="10714649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</Words>
  <Application>Microsoft Office PowerPoint</Application>
  <PresentationFormat>宽屏</PresentationFormat>
  <Paragraphs>1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浅 荀</dc:creator>
  <cp:lastModifiedBy>浅 荀</cp:lastModifiedBy>
  <cp:revision>4</cp:revision>
  <dcterms:created xsi:type="dcterms:W3CDTF">2025-04-21T02:37:05Z</dcterms:created>
  <dcterms:modified xsi:type="dcterms:W3CDTF">2025-04-21T08:55:56Z</dcterms:modified>
</cp:coreProperties>
</file>